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39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CA85B6-4A5F-4BBF-A41A-92F95E091518}" type="datetimeFigureOut">
              <a:rPr lang="en-US" smtClean="0"/>
              <a:pPr/>
              <a:t>12/6/2011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103B32-38A0-4C90-9326-750747FE13D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0"/>
            <a:ext cx="7772400" cy="1470025"/>
          </a:xfrm>
        </p:spPr>
        <p:txBody>
          <a:bodyPr/>
          <a:lstStyle/>
          <a:p>
            <a:r>
              <a:rPr lang="en-US" b="1" u="sng" dirty="0" smtClean="0"/>
              <a:t>Tissues</a:t>
            </a:r>
            <a:endParaRPr lang="en-US" b="1" u="sng" dirty="0"/>
          </a:p>
        </p:txBody>
      </p:sp>
      <p:sp>
        <p:nvSpPr>
          <p:cNvPr id="4" name="TextBox 3"/>
          <p:cNvSpPr txBox="1"/>
          <p:nvPr/>
        </p:nvSpPr>
        <p:spPr>
          <a:xfrm>
            <a:off x="609600" y="1219200"/>
            <a:ext cx="79248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ym typeface="Symbol"/>
              </a:rPr>
              <a:t> </a:t>
            </a:r>
            <a:r>
              <a:rPr lang="en-US" sz="3200" b="1" dirty="0" smtClean="0">
                <a:sym typeface="Symbol"/>
              </a:rPr>
              <a:t>Complex animals like humans are made up of many different kinds of cells with different structures and functions</a:t>
            </a:r>
            <a:endParaRPr lang="en-US" sz="3200" b="1" dirty="0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228600" y="3352800"/>
            <a:ext cx="8534400" cy="10668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600" b="1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Tissue</a:t>
            </a:r>
            <a:r>
              <a:rPr kumimoji="0" lang="en-US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:  a group of cells with similar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dirty="0">
                <a:latin typeface="+mj-lt"/>
                <a:ea typeface="+mj-ea"/>
                <a:cs typeface="+mj-cs"/>
              </a:rPr>
              <a:t> </a:t>
            </a:r>
            <a:r>
              <a:rPr lang="en-US" sz="3600" b="1" dirty="0" smtClean="0">
                <a:latin typeface="+mj-lt"/>
                <a:ea typeface="+mj-ea"/>
                <a:cs typeface="+mj-cs"/>
              </a:rPr>
              <a:t>     </a:t>
            </a:r>
            <a:r>
              <a:rPr kumimoji="0" lang="en-US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structure and function</a:t>
            </a:r>
            <a:endParaRPr kumimoji="0" lang="en-US" sz="3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Types of Animal Tissues</a:t>
            </a:r>
            <a:endParaRPr lang="en-US" b="1" u="sng" dirty="0"/>
          </a:p>
        </p:txBody>
      </p:sp>
      <p:sp>
        <p:nvSpPr>
          <p:cNvPr id="4" name="TextBox 3"/>
          <p:cNvSpPr txBox="1"/>
          <p:nvPr/>
        </p:nvSpPr>
        <p:spPr>
          <a:xfrm>
            <a:off x="457200" y="1981200"/>
            <a:ext cx="7848600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u="sng" dirty="0" smtClean="0"/>
              <a:t>1) Epithelial Tissue: </a:t>
            </a:r>
            <a:r>
              <a:rPr lang="en-US" sz="3200" dirty="0" smtClean="0"/>
              <a:t> line the body surface and</a:t>
            </a:r>
          </a:p>
          <a:p>
            <a:r>
              <a:rPr lang="en-US" sz="3200" dirty="0"/>
              <a:t> </a:t>
            </a:r>
            <a:r>
              <a:rPr lang="en-US" sz="3200" dirty="0" smtClean="0"/>
              <a:t>       internal organs</a:t>
            </a:r>
          </a:p>
          <a:p>
            <a:r>
              <a:rPr lang="en-US" sz="3200" b="1" dirty="0" smtClean="0">
                <a:sym typeface="Symbol"/>
              </a:rPr>
              <a:t>       </a:t>
            </a:r>
            <a:r>
              <a:rPr lang="en-US" sz="3200" b="1" dirty="0" smtClean="0"/>
              <a:t> functions:  act as a protective barrier,</a:t>
            </a:r>
          </a:p>
          <a:p>
            <a:r>
              <a:rPr lang="en-US" sz="3200" b="1" dirty="0"/>
              <a:t> </a:t>
            </a:r>
            <a:r>
              <a:rPr lang="en-US" sz="3200" b="1" dirty="0" smtClean="0"/>
              <a:t>        may secrete or absorb materials</a:t>
            </a:r>
            <a:endParaRPr lang="en-US" sz="32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381000" y="1371600"/>
            <a:ext cx="7239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/>
              <a:t>There are FOUR types of animal tissues: </a:t>
            </a:r>
            <a:endParaRPr lang="en-US" sz="32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609600" y="4419600"/>
            <a:ext cx="7848600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u="sng" dirty="0" smtClean="0"/>
              <a:t>2) Muscle Tissue: </a:t>
            </a:r>
            <a:r>
              <a:rPr lang="en-US" sz="3200" dirty="0" smtClean="0"/>
              <a:t> designed to change their shape by lengthening or shortening</a:t>
            </a:r>
          </a:p>
          <a:p>
            <a:r>
              <a:rPr lang="en-US" sz="3200" b="1" dirty="0" smtClean="0">
                <a:sym typeface="Symbol"/>
              </a:rPr>
              <a:t>       </a:t>
            </a:r>
            <a:r>
              <a:rPr lang="en-US" sz="3200" b="1" dirty="0" smtClean="0"/>
              <a:t> functions:  allow movement of limbs and walls of internal organs (</a:t>
            </a:r>
            <a:r>
              <a:rPr lang="en-US" sz="3200" b="1" dirty="0" err="1" smtClean="0"/>
              <a:t>eg</a:t>
            </a:r>
            <a:r>
              <a:rPr lang="en-US" sz="3200" b="1" dirty="0" smtClean="0"/>
              <a:t>. Stomach) </a:t>
            </a:r>
            <a:endParaRPr lang="en-US" sz="32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57200" y="609600"/>
            <a:ext cx="7848600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u="sng" dirty="0" smtClean="0"/>
              <a:t>3) Nervous Tissue: </a:t>
            </a:r>
            <a:r>
              <a:rPr lang="en-US" sz="3200" dirty="0" smtClean="0"/>
              <a:t> made of cells called neurons with long finger-like projections</a:t>
            </a:r>
          </a:p>
          <a:p>
            <a:r>
              <a:rPr lang="en-US" sz="3200" b="1" dirty="0" smtClean="0">
                <a:sym typeface="Symbol"/>
              </a:rPr>
              <a:t>       </a:t>
            </a:r>
            <a:r>
              <a:rPr lang="en-US" sz="3200" b="1" dirty="0" smtClean="0"/>
              <a:t> functions:  receive, send signals and </a:t>
            </a:r>
          </a:p>
          <a:p>
            <a:r>
              <a:rPr lang="en-US" sz="3200" b="1" dirty="0"/>
              <a:t>  </a:t>
            </a:r>
            <a:r>
              <a:rPr lang="en-US" sz="3200" b="1" dirty="0" smtClean="0"/>
              <a:t>      coordinate body actions</a:t>
            </a:r>
            <a:endParaRPr lang="en-US" sz="32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533400" y="3429000"/>
            <a:ext cx="78486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u="sng" dirty="0" smtClean="0"/>
              <a:t>4) Connective Tissue: </a:t>
            </a:r>
            <a:r>
              <a:rPr lang="en-US" sz="3200" dirty="0" smtClean="0"/>
              <a:t> made of cells surrounded in some sort of matrix (liquid, mineral, elastic)</a:t>
            </a:r>
          </a:p>
          <a:p>
            <a:r>
              <a:rPr lang="en-US" sz="3200" b="1" dirty="0" smtClean="0">
                <a:sym typeface="Symbol"/>
              </a:rPr>
              <a:t>       </a:t>
            </a:r>
            <a:r>
              <a:rPr lang="en-US" sz="3200" b="1" dirty="0" smtClean="0"/>
              <a:t> functions:  strengthens, connects and </a:t>
            </a:r>
          </a:p>
          <a:p>
            <a:r>
              <a:rPr lang="en-US" sz="3200" b="1" dirty="0"/>
              <a:t> </a:t>
            </a:r>
            <a:r>
              <a:rPr lang="en-US" sz="3200" b="1" dirty="0" smtClean="0"/>
              <a:t>          supports the body</a:t>
            </a:r>
            <a:endParaRPr lang="en-US" sz="32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81000" y="609600"/>
            <a:ext cx="73914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u="sng" dirty="0" smtClean="0"/>
              <a:t>Assignment:</a:t>
            </a:r>
            <a:r>
              <a:rPr lang="en-US" sz="2800" b="1" dirty="0" smtClean="0"/>
              <a:t>  Animal Tissue Scavenger Hunt</a:t>
            </a:r>
          </a:p>
          <a:p>
            <a:endParaRPr lang="en-US" sz="2800" b="1" dirty="0"/>
          </a:p>
          <a:p>
            <a:r>
              <a:rPr lang="en-US" sz="2800" b="1" dirty="0" smtClean="0"/>
              <a:t>Your quest is to correctly identify and determine the specific function of NINE different types of tissue cells found in the human body!</a:t>
            </a:r>
          </a:p>
          <a:p>
            <a:endParaRPr lang="en-US" sz="2800" b="1" dirty="0"/>
          </a:p>
          <a:p>
            <a:r>
              <a:rPr lang="en-US" sz="2800" b="1" dirty="0" smtClean="0"/>
              <a:t>You will be given THREE minutes at each station to correctly identify each mystery tissue and to complete the description of its function!</a:t>
            </a:r>
            <a:endParaRPr lang="en-US" sz="28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115</TotalTime>
  <Words>219</Words>
  <Application>Microsoft Office PowerPoint</Application>
  <PresentationFormat>On-screen Show (4:3)</PresentationFormat>
  <Paragraphs>23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Tissues</vt:lpstr>
      <vt:lpstr>Types of Animal Tissues</vt:lpstr>
      <vt:lpstr>Slide 3</vt:lpstr>
      <vt:lpstr>Slide 4</vt:lpstr>
    </vt:vector>
  </TitlesOfParts>
  <Company>HP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Tissues</dc:title>
  <dc:creator>Linda</dc:creator>
  <cp:lastModifiedBy>Linda</cp:lastModifiedBy>
  <cp:revision>3</cp:revision>
  <dcterms:created xsi:type="dcterms:W3CDTF">2011-12-06T10:47:59Z</dcterms:created>
  <dcterms:modified xsi:type="dcterms:W3CDTF">2011-12-07T01:39:09Z</dcterms:modified>
</cp:coreProperties>
</file>

<file path=docProps/thumbnail.jpeg>
</file>